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67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33D6-24C7-483E-8F60-2253BD8339EF}" type="datetimeFigureOut">
              <a:rPr lang="fr-FR" smtClean="0"/>
              <a:pPr/>
              <a:t>05/11/2019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BE82-CEF1-43AA-8D7A-85C9CE9A45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33D6-24C7-483E-8F60-2253BD8339EF}" type="datetimeFigureOut">
              <a:rPr lang="fr-FR" smtClean="0"/>
              <a:pPr/>
              <a:t>05/11/2019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BE82-CEF1-43AA-8D7A-85C9CE9A45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33D6-24C7-483E-8F60-2253BD8339EF}" type="datetimeFigureOut">
              <a:rPr lang="fr-FR" smtClean="0"/>
              <a:pPr/>
              <a:t>05/11/2019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BE82-CEF1-43AA-8D7A-85C9CE9A45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33D6-24C7-483E-8F60-2253BD8339EF}" type="datetimeFigureOut">
              <a:rPr lang="fr-FR" smtClean="0"/>
              <a:pPr/>
              <a:t>05/11/2019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BE82-CEF1-43AA-8D7A-85C9CE9A45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33D6-24C7-483E-8F60-2253BD8339EF}" type="datetimeFigureOut">
              <a:rPr lang="fr-FR" smtClean="0"/>
              <a:pPr/>
              <a:t>05/11/2019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BE82-CEF1-43AA-8D7A-85C9CE9A45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33D6-24C7-483E-8F60-2253BD8339EF}" type="datetimeFigureOut">
              <a:rPr lang="fr-FR" smtClean="0"/>
              <a:pPr/>
              <a:t>05/11/2019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BE82-CEF1-43AA-8D7A-85C9CE9A45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33D6-24C7-483E-8F60-2253BD8339EF}" type="datetimeFigureOut">
              <a:rPr lang="fr-FR" smtClean="0"/>
              <a:pPr/>
              <a:t>05/11/2019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BE82-CEF1-43AA-8D7A-85C9CE9A45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33D6-24C7-483E-8F60-2253BD8339EF}" type="datetimeFigureOut">
              <a:rPr lang="fr-FR" smtClean="0"/>
              <a:pPr/>
              <a:t>05/11/2019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BE82-CEF1-43AA-8D7A-85C9CE9A45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33D6-24C7-483E-8F60-2253BD8339EF}" type="datetimeFigureOut">
              <a:rPr lang="fr-FR" smtClean="0"/>
              <a:pPr/>
              <a:t>05/11/2019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BE82-CEF1-43AA-8D7A-85C9CE9A45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33D6-24C7-483E-8F60-2253BD8339EF}" type="datetimeFigureOut">
              <a:rPr lang="fr-FR" smtClean="0"/>
              <a:pPr/>
              <a:t>05/11/2019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BE82-CEF1-43AA-8D7A-85C9CE9A45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33D6-24C7-483E-8F60-2253BD8339EF}" type="datetimeFigureOut">
              <a:rPr lang="fr-FR" smtClean="0"/>
              <a:pPr/>
              <a:t>05/11/2019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BE82-CEF1-43AA-8D7A-85C9CE9A45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33D6-24C7-483E-8F60-2253BD8339EF}" type="datetimeFigureOut">
              <a:rPr lang="fr-FR" smtClean="0"/>
              <a:pPr/>
              <a:t>05/11/2019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6BE82-CEF1-43AA-8D7A-85C9CE9A45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2627784" y="1998132"/>
            <a:ext cx="6336704" cy="4671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Résultat de recherche d'images pour &quot;plongée sous marine handicapé&quot;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8000" contrast="31000"/>
          </a:blip>
          <a:stretch>
            <a:fillRect/>
          </a:stretch>
        </p:blipFill>
        <p:spPr bwMode="auto">
          <a:xfrm>
            <a:off x="251520" y="1988840"/>
            <a:ext cx="222885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Résultat de recherche d'images pour &quot;plongée sous marine handicapé en piscine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3" y="3499838"/>
            <a:ext cx="432048" cy="468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155960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808423" cy="52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Résultat de recherche d'images pour &quot;logo telethon 2016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699792" y="1988840"/>
            <a:ext cx="612068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fr-FR" altLang="fr-FR" b="1" dirty="0" smtClean="0">
                <a:solidFill>
                  <a:schemeClr val="bg1"/>
                </a:solidFill>
                <a:latin typeface="+mj-lt"/>
              </a:rPr>
              <a:t>Dans le cadre du Téléthon,  l’AONES  Plongée organise des baptêmes de plongée à la piscine CASEO de Louviers</a:t>
            </a:r>
            <a:endParaRPr lang="fr-FR" altLang="fr-FR" sz="12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fr-FR" altLang="fr-FR" b="1" dirty="0" smtClean="0">
                <a:solidFill>
                  <a:schemeClr val="bg1"/>
                </a:solidFill>
                <a:latin typeface="+mj-lt"/>
              </a:rPr>
              <a:t>                Tarif: 5 € entièrement reversés au Téléthon.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297" y="4365103"/>
            <a:ext cx="2329471" cy="116955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fr-FR" altLang="fr-FR" b="1" dirty="0" smtClean="0">
                <a:solidFill>
                  <a:schemeClr val="bg1"/>
                </a:solidFill>
              </a:rPr>
              <a:t>Ouvert à tous*</a:t>
            </a:r>
          </a:p>
          <a:p>
            <a:r>
              <a:rPr lang="fr-FR" altLang="fr-FR" b="1" dirty="0" smtClean="0">
                <a:solidFill>
                  <a:schemeClr val="bg1"/>
                </a:solidFill>
              </a:rPr>
              <a:t>*</a:t>
            </a:r>
            <a:r>
              <a:rPr lang="fr-FR" altLang="fr-FR" sz="1600" b="1" dirty="0" smtClean="0">
                <a:solidFill>
                  <a:schemeClr val="bg1"/>
                </a:solidFill>
              </a:rPr>
              <a:t>Enfants à partir de 8ans (autorisation parentale à signer sur place)</a:t>
            </a:r>
            <a:r>
              <a:rPr lang="fr-FR" altLang="fr-FR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7519" y="5805264"/>
            <a:ext cx="1617559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Contact  si  besoin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Fanny  0676216838</a:t>
            </a:r>
            <a:endParaRPr lang="fr-FR" sz="1400" b="1" dirty="0" smtClean="0">
              <a:solidFill>
                <a:schemeClr val="bg1"/>
              </a:solidFill>
            </a:endParaRPr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256584" cy="1584176"/>
          </a:xfrm>
          <a:solidFill>
            <a:schemeClr val="tx1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Samedi 7 Décembre </a:t>
            </a:r>
            <a:r>
              <a:rPr lang="fr-FR" sz="3200" b="1" dirty="0" smtClean="0">
                <a:solidFill>
                  <a:schemeClr val="bg1"/>
                </a:solidFill>
              </a:rPr>
              <a:t/>
            </a:r>
            <a:br>
              <a:rPr lang="fr-FR" sz="3200" b="1" dirty="0" smtClean="0">
                <a:solidFill>
                  <a:schemeClr val="bg1"/>
                </a:solidFill>
              </a:rPr>
            </a:br>
            <a:r>
              <a:rPr lang="fr-FR" sz="4000" b="1" dirty="0" smtClean="0">
                <a:solidFill>
                  <a:schemeClr val="bg1"/>
                </a:solidFill>
              </a:rPr>
              <a:t>TELETHON 2019</a:t>
            </a:r>
            <a:r>
              <a:rPr lang="fr-FR" sz="2400" dirty="0" smtClean="0">
                <a:solidFill>
                  <a:schemeClr val="bg1"/>
                </a:solidFill>
              </a:rPr>
              <a:t/>
            </a:r>
            <a:br>
              <a:rPr lang="fr-FR" sz="2400" dirty="0" smtClean="0">
                <a:solidFill>
                  <a:schemeClr val="bg1"/>
                </a:solidFill>
              </a:rPr>
            </a:br>
            <a:r>
              <a:rPr lang="fr-FR" sz="1600" b="1" dirty="0" smtClean="0">
                <a:solidFill>
                  <a:schemeClr val="bg1"/>
                </a:solidFill>
              </a:rPr>
              <a:t>BAPTÊMES DE PLONGEE SOUS-MARINE 13H30 à 17h30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tilisateur\Desktop\sport-graphics-diving-43750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796430"/>
            <a:ext cx="1800200" cy="1003956"/>
          </a:xfrm>
          <a:prstGeom prst="rect">
            <a:avLst/>
          </a:prstGeom>
          <a:noFill/>
        </p:spPr>
      </p:pic>
      <p:pic>
        <p:nvPicPr>
          <p:cNvPr id="1027" name="Picture 3" descr="C:\Users\utilisateur\Desktop\David-Pilosof-DDI-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4869160"/>
            <a:ext cx="1512168" cy="1719745"/>
          </a:xfrm>
          <a:prstGeom prst="rect">
            <a:avLst/>
          </a:prstGeom>
          <a:noFill/>
        </p:spPr>
      </p:pic>
      <p:pic>
        <p:nvPicPr>
          <p:cNvPr id="1029" name="Picture 5" descr="C:\Users\utilisateur\Desktop\AFM_TELETHON_Q.png"/>
          <p:cNvPicPr>
            <a:picLocks noChangeAspect="1" noChangeArrowheads="1"/>
          </p:cNvPicPr>
          <p:nvPr/>
        </p:nvPicPr>
        <p:blipFill>
          <a:blip r:embed="rId9" cstate="print">
            <a:lum bright="-3000" contrast="50000"/>
          </a:blip>
          <a:srcRect/>
          <a:stretch>
            <a:fillRect/>
          </a:stretch>
        </p:blipFill>
        <p:spPr bwMode="auto">
          <a:xfrm>
            <a:off x="4355976" y="6093296"/>
            <a:ext cx="2160240" cy="540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55</Words>
  <Application>Microsoft Office PowerPoint</Application>
  <PresentationFormat>Affichage à l'écran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Samedi 7 Décembre  TELETHON 2019 BAPTÊMES DE PLONGEE SOUS-MARINE 13H30 à 17h30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Samuel</dc:creator>
  <cp:lastModifiedBy>utilisateur</cp:lastModifiedBy>
  <cp:revision>23</cp:revision>
  <dcterms:created xsi:type="dcterms:W3CDTF">2016-11-06T14:19:11Z</dcterms:created>
  <dcterms:modified xsi:type="dcterms:W3CDTF">2019-11-05T08:43:46Z</dcterms:modified>
</cp:coreProperties>
</file>